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1093" r:id="rId3"/>
    <p:sldId id="1095" r:id="rId4"/>
    <p:sldId id="1085" r:id="rId5"/>
    <p:sldId id="1094" r:id="rId6"/>
    <p:sldId id="1086" r:id="rId7"/>
    <p:sldId id="1082" r:id="rId8"/>
    <p:sldId id="1087" r:id="rId9"/>
    <p:sldId id="1088" r:id="rId10"/>
    <p:sldId id="581" r:id="rId11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1.xml><?xml version="1.0" encoding="utf-8"?>
<p:tagLst xmlns:p="http://schemas.openxmlformats.org/presentationml/2006/main">
  <p:tag name="KSO_WM_DOC_GUID" val="{61597699-70f1-4b6a-ab61-0095a58b52bb}"/>
</p:tagLst>
</file>